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1695" cy="6858000"/>
  <p:notesSz cx="6858000" cy="121916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A0A0A">
              <a:alpha val="50000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2286000"/>
            <a:ext cx="11277295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7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RUNE DIGITAL</a:t>
            </a:r>
            <a:endParaRPr lang="en-US" sz="7200" dirty="0"/>
          </a:p>
        </p:txBody>
      </p:sp>
      <p:sp>
        <p:nvSpPr>
          <p:cNvPr id="4" name="Text 2"/>
          <p:cNvSpPr/>
          <p:nvPr/>
        </p:nvSpPr>
        <p:spPr>
          <a:xfrm>
            <a:off x="457200" y="3291840"/>
            <a:ext cx="112772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8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Research That Ships—and Proves Itself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457200" y="502920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Joel Parkinson | Adelaide, South Australia</a:t>
            </a:r>
            <a:endParaRPr lang="en-US" sz="1600" dirty="0"/>
          </a:p>
          <a:p>
            <a:pPr algn="ctr"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Raising $500K Seed | December 2025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2D1B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$500K Seed Investment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11277295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6-9 Month Sprint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1645920"/>
            <a:ext cx="502920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 of Funds:
</a:t>
            </a:r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</a:rPr>
              <a:t>$200K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Founder runway (9 months, lean)
</a:t>
            </a:r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</a:rPr>
              <a:t>$100K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Compute &amp; infrastructure
</a:t>
            </a:r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</a:rPr>
              <a:t>$100K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Research publication (conferences)
</a:t>
            </a:r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</a:rPr>
              <a:t>$50K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 First hire (research assistant)
</a:t>
            </a:r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</a:rPr>
              <a:t>$50K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 CMD School foundation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0" y="1645920"/>
            <a:ext cx="502920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10B98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Credit Unlock Scenario: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Google AI: $350K (pending, VC helps)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Anthropic: $100K+ (requires VC)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OpenAI: $100K+ (requires VC)
</a:t>
            </a:r>
            <a:pPr indent="0" marL="0">
              <a:buNone/>
            </a:pPr>
            <a:r>
              <a:rPr lang="en-US" sz="1400" dirty="0">
                <a:solidFill>
                  <a:srgbClr val="10B98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 If approved: $100K reallocates</a:t>
            </a:r>
            <a:endParaRPr lang="en-US" sz="2000" dirty="0"/>
          </a:p>
          <a:p>
            <a:pPr indent="0" marL="0">
              <a:buNone/>
            </a:pPr>
            <a:r>
              <a:rPr lang="en-US" sz="1400" dirty="0">
                <a:solidFill>
                  <a:srgbClr val="10B98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  to second hire or partnerships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57200" y="530352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Decision Timeline: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Submit: Dec 18 → Meetings: Dec 23 → Close: Jan 31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57200" y="6035040"/>
            <a:ext cx="11277295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moves in quarters, not years.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C:\Users\Gaming\_RUNE_HQ\BLACKBIRD\website_v2\assets\VERTEX NANO BANANA PRO (9)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A0A0A">
              <a:alpha val="7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57200" y="45720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Systems Forget Everything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457200" y="1645920"/>
            <a:ext cx="5486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Current Solutions:
</a:t>
            </a:r>
            <a:pPr indent="0" marL="0">
              <a:buNone/>
            </a:pPr>
            <a:r>
              <a:rPr lang="en-US" sz="2000" dirty="0">
                <a:solidFill>
                  <a:srgbClr val="EF4444"/>
                </a:solidFill>
              </a:rPr>
              <a:t>❌ 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Massive context windows (expensive, inefficient)
</a:t>
            </a:r>
            <a:pPr indent="0" marL="0">
              <a:buNone/>
            </a:pPr>
            <a:r>
              <a:rPr lang="en-US" sz="2000" dirty="0">
                <a:solidFill>
                  <a:srgbClr val="EF4444"/>
                </a:solidFill>
              </a:rPr>
              <a:t>❌ 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RAG systems (lose context, brittle)
</a:t>
            </a:r>
            <a:pPr indent="0" marL="0">
              <a:buNone/>
            </a:pPr>
            <a:r>
              <a:rPr lang="en-US" sz="2000" dirty="0">
                <a:solidFill>
                  <a:srgbClr val="EF4444"/>
                </a:solidFill>
              </a:rPr>
              <a:t>❌ 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Fine-tuning (requires model access, costly)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457200" y="4572000"/>
            <a:ext cx="11277295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Real Problem:
</a:t>
            </a:r>
            <a:pPr indent="0" marL="0">
              <a:buNone/>
            </a:pPr>
            <a:r>
              <a:rPr lang="en-US" sz="2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doesn't know what to remember</a:t>
            </a:r>
            <a:endParaRPr lang="en-US" sz="2200" dirty="0"/>
          </a:p>
          <a:p>
            <a:pPr indent="0" marL="0">
              <a:buNone/>
            </a:pPr>
            <a:r>
              <a:rPr lang="en-US" sz="2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and what to forget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400800" y="2011680"/>
            <a:ext cx="5029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r" indent="0" marL="0">
              <a:buNone/>
            </a:pPr>
            <a:r>
              <a:rPr lang="en-US" sz="1600" dirty="0">
                <a:solidFill>
                  <a:srgbClr val="6B4C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847 AI startups failed in 2024</a:t>
            </a:r>
            <a:endParaRPr lang="en-US" sz="1600" dirty="0"/>
          </a:p>
          <a:p>
            <a:pPr algn="r" indent="0" marL="0">
              <a:buNone/>
            </a:pPr>
            <a:r>
              <a:rPr lang="en-US" sz="1600" dirty="0">
                <a:solidFill>
                  <a:srgbClr val="6B4C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Most built without validation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Pheromone-Inspired Memory Protocols</a:t>
            </a:r>
            <a:endParaRPr lang="en-US" sz="4000" dirty="0"/>
          </a:p>
        </p:txBody>
      </p:sp>
      <p:pic>
        <p:nvPicPr>
          <p:cNvPr id="3" name="Image 0" descr="C:\Users\Gaming\_RUNE_HQ\BLACKBIRD\website_v2\assets\VERTEX NANO BANANA PRO (1)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943600" y="1097280"/>
            <a:ext cx="5760720" cy="50292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7200" y="1371600"/>
            <a:ext cx="530352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10B98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SEED</a:t>
            </a:r>
            <a:pPr indent="0" marL="0">
              <a:buNone/>
            </a:pPr>
            <a:r>
              <a:rPr lang="en-US" sz="20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Context Regeneration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Neural network nodes regenerating context.</a:t>
            </a:r>
            <a:endParaRPr lang="en-US" sz="2800" dirty="0"/>
          </a:p>
          <a:p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Compresses patterns, not data.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457200" y="2834640"/>
            <a:ext cx="530352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ANT</a:t>
            </a:r>
            <a:pPr indent="0" marL="0">
              <a:buNone/>
            </a:pPr>
            <a:r>
              <a:rPr lang="en-US" sz="20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Pheromone Decay Gradients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Darker paths fade, brighter paths strengthen.</a:t>
            </a:r>
            <a:endParaRPr lang="en-US" sz="2800" dirty="0"/>
          </a:p>
          <a:p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Usage-based memory navigation.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457200" y="4297680"/>
            <a:ext cx="530352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6B4C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PRISM</a:t>
            </a:r>
            <a:pPr indent="0" marL="0">
              <a:buNone/>
            </a:pPr>
            <a:r>
              <a:rPr lang="en-US" sz="20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— Multi-Agent Validation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Crystalline structures refract input.</a:t>
            </a:r>
            <a:endParaRPr lang="en-US" sz="2800" dirty="0"/>
          </a:p>
          <a:p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Personalized output per observer.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457200" y="5760720"/>
            <a:ext cx="11277295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Works at orchestration layer = anyone can use it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C:\Users\Gaming\_RUNE_HQ\BLACKBIRD\website_v2\assets\VERTEX NANO BANANA PRO (8)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400800" y="914400"/>
            <a:ext cx="5303520" cy="50292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Used Our Tool to Validate Our Tool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457200" y="1371600"/>
            <a:ext cx="5486400" cy="3657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6000" b="1" dirty="0">
                <a:solidFill>
                  <a:srgbClr val="00D4FF"/>
                </a:solidFill>
              </a:rPr>
              <a:t>193</a:t>
            </a:r>
            <a:pPr indent="0" marL="0">
              <a:buNone/>
            </a:pPr>
            <a:r>
              <a:rPr lang="en-US" sz="2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papers scanned
</a:t>
            </a:r>
            <a:pPr indent="0" marL="0">
              <a:buNone/>
            </a:pPr>
            <a:r>
              <a:rPr lang="en-US" sz="6000" b="1" dirty="0">
                <a:solidFill>
                  <a:srgbClr val="00D4FF"/>
                </a:solidFill>
              </a:rPr>
              <a:t>11</a:t>
            </a:r>
            <a:pPr indent="0" marL="0">
              <a:buNone/>
            </a:pPr>
            <a:r>
              <a:rPr lang="en-US" sz="2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search queries
</a:t>
            </a:r>
            <a:pPr indent="0" marL="0">
              <a:buNone/>
            </a:pPr>
            <a:r>
              <a:rPr lang="en-US" sz="6000" b="1" dirty="0">
                <a:solidFill>
                  <a:srgbClr val="10B981"/>
                </a:solidFill>
              </a:rPr>
              <a:t>0</a:t>
            </a:r>
            <a:pPr indent="0" marL="0">
              <a:buNone/>
            </a:pPr>
            <a:r>
              <a:rPr lang="en-US" sz="2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prior art matches
</a:t>
            </a:r>
            <a:pPr indent="0" marL="0">
              <a:buNone/>
            </a:pPr>
            <a:r>
              <a:rPr lang="en-US" sz="6000" b="1" dirty="0">
                <a:solidFill>
                  <a:srgbClr val="10B981"/>
                </a:solidFill>
              </a:rPr>
              <a:t>100%</a:t>
            </a:r>
            <a:pPr indent="0" marL="0">
              <a:buNone/>
            </a:pPr>
            <a:r>
              <a:rPr lang="en-US" sz="2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novelty score</a:t>
            </a:r>
            <a:endParaRPr lang="en-US" sz="6000" dirty="0"/>
          </a:p>
        </p:txBody>
      </p:sp>
      <p:sp>
        <p:nvSpPr>
          <p:cNvPr id="5" name="Text 2"/>
          <p:cNvSpPr/>
          <p:nvPr/>
        </p:nvSpPr>
        <p:spPr>
          <a:xfrm>
            <a:off x="457200" y="5029200"/>
            <a:ext cx="54864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i="1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"Pheromone-inspired LLM memory optimization"
</a:t>
            </a:r>
            <a:pPr indent="0" marL="0">
              <a:buNone/>
            </a:pPr>
            <a:r>
              <a:rPr lang="en-US" sz="1800" b="1" dirty="0">
                <a:solidFill>
                  <a:srgbClr val="10B981"/>
                </a:solidFill>
              </a:rPr>
              <a:t>→ Zero published research exists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457200" y="5943600"/>
            <a:ext cx="11277295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dirty="0">
                <a:solidFill>
                  <a:srgbClr val="6B4C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dogfooded our own protocols for validation.</a:t>
            </a:r>
            <a:endParaRPr lang="en-US" sz="1400" dirty="0"/>
          </a:p>
          <a:p>
            <a:pPr indent="0" marL="0">
              <a:buNone/>
            </a:pPr>
            <a:r>
              <a:rPr lang="en-US" sz="1400" dirty="0">
                <a:solidFill>
                  <a:srgbClr val="6B4C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That's the transparency we bring to everything.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C:\Users\Gaming\_RUNE_HQ\BLACKBIRD\website_v2\assets\07_timeline_battle_120053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943600" y="1097280"/>
            <a:ext cx="5760720" cy="4572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Race to AI Memory Optimization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457200" y="1371600"/>
            <a:ext cx="530352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6B4C9A"/>
                </a:solidFill>
              </a:rPr>
              <a:t>Dec 31, 2024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Google publishes Titans (theory paper)
</a:t>
            </a:r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</a:rPr>
              <a:t>Dec 15, 2025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ship SEED-ANT-PRISM (working protocols)
</a:t>
            </a:r>
            <a:pPr indent="0" marL="0">
              <a:buNone/>
            </a:pPr>
            <a:r>
              <a:rPr lang="en-US" sz="1800" b="1" dirty="0">
                <a:solidFill>
                  <a:srgbClr val="10B981"/>
                </a:solidFill>
              </a:rPr>
              <a:t>Q1 2026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Memory optimization = hottest AI topic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457200" y="4389120"/>
            <a:ext cx="530352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Our Advantage:
</a:t>
            </a:r>
            <a:pPr indent="0" marL="0">
              <a:buNone/>
            </a:pPr>
            <a:r>
              <a:rPr lang="en-US" sz="2000" dirty="0">
                <a:solidFill>
                  <a:srgbClr val="10B981"/>
                </a:solidFill>
              </a:rPr>
              <a:t>✅ 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Practical implementation (not just theory)
</a:t>
            </a:r>
            <a:pPr indent="0" marL="0">
              <a:buNone/>
            </a:pPr>
            <a:r>
              <a:rPr lang="en-US" sz="2000" dirty="0">
                <a:solidFill>
                  <a:srgbClr val="10B981"/>
                </a:solidFill>
              </a:rPr>
              <a:t>✅ 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Orchestration layer (accessible to all)
</a:t>
            </a:r>
            <a:pPr indent="0" marL="0">
              <a:buNone/>
            </a:pPr>
            <a:r>
              <a:rPr lang="en-US" sz="2000" dirty="0">
                <a:solidFill>
                  <a:srgbClr val="10B981"/>
                </a:solidFill>
              </a:rPr>
              <a:t>✅ 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Validated novelty (not derivative)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C:\Users\Gaming\_RUNE_HQ\BLACKBIRD\website_v2\assets\VERTEX NANO BANANA PRO (5)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943600" y="914400"/>
            <a:ext cx="5760720" cy="50292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 Weeks: Concept to Validated Research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457200" y="1188720"/>
            <a:ext cx="530352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We Built:
</a:t>
            </a:r>
            <a:pPr indent="0" marL="0">
              <a:buNone/>
            </a:pPr>
            <a:r>
              <a:rPr lang="en-US" sz="2200" dirty="0">
                <a:solidFill>
                  <a:srgbClr val="00D4FF"/>
                </a:solidFill>
              </a:rPr>
              <a:t>• 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27.9GB naturalistic conversation dataset
</a:t>
            </a:r>
            <a:pPr indent="0" marL="0">
              <a:buNone/>
            </a:pPr>
            <a:r>
              <a:rPr lang="en-US" sz="2200" dirty="0">
                <a:solidFill>
                  <a:srgbClr val="00D4FF"/>
                </a:solidFill>
              </a:rPr>
              <a:t>• 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H-010: Timeline prediction (100% accuracy)
</a:t>
            </a:r>
            <a:pPr indent="0" marL="0">
              <a:buNone/>
            </a:pPr>
            <a:r>
              <a:rPr lang="en-US" sz="2200" dirty="0">
                <a:solidFill>
                  <a:srgbClr val="00D4FF"/>
                </a:solidFill>
              </a:rPr>
              <a:t>• 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KINGSLAYER: Market pattern detection
</a:t>
            </a:r>
            <a:pPr indent="0" marL="0">
              <a:buNone/>
            </a:pPr>
            <a:r>
              <a:rPr lang="en-US" sz="2200" dirty="0">
                <a:solidFill>
                  <a:srgbClr val="00D4FF"/>
                </a:solidFill>
              </a:rPr>
              <a:t>• 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Prior art scan: 193 papers, 0 matches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457200" y="4572000"/>
            <a:ext cx="530352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Living Proof:
</a:t>
            </a:r>
            <a:pPr indent="0" marL="0">
              <a:buNone/>
            </a:pPr>
            <a:r>
              <a:rPr lang="en-US" sz="1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Non-coder → Cutting-edge AI research → 4 weeks
</a:t>
            </a:r>
            <a:pPr indent="0" marL="0">
              <a:buNone/>
            </a:pPr>
            <a:r>
              <a:rPr lang="en-US" sz="1600" dirty="0">
                <a:solidFill>
                  <a:srgbClr val="6B4C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That's the democratization we're teaching.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C:\Users\Gaming\_RUNE_HQ\BLACKBIRD\website_v2\assets\VERTEX NANO BANANA PRO (2)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400800" y="1371600"/>
            <a:ext cx="5303520" cy="4572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Partnership, Not Just Capital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457200" y="1188720"/>
            <a:ext cx="5669280" cy="4114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0D4FF"/>
                </a:solidFill>
              </a:rPr>
              <a:t>MONTH 1-2: </a:t>
            </a:r>
            <a:pPr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Publishing Guidance
</a:t>
            </a:r>
            <a:pPr indent="0" marL="0">
              <a:buNone/>
            </a:pPr>
            <a:r>
              <a:rPr lang="en-US" sz="1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 First research paper + University connections
</a:t>
            </a:r>
            <a:pPr indent="0" marL="0">
              <a:buNone/>
            </a:pPr>
            <a:r>
              <a:rPr lang="en-US" sz="1600" b="1" dirty="0">
                <a:solidFill>
                  <a:srgbClr val="00D4FF"/>
                </a:solidFill>
              </a:rPr>
              <a:t>MONTH 2-3: </a:t>
            </a:r>
            <a:pPr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Pilots
</a:t>
            </a:r>
            <a:pPr indent="0" marL="0">
              <a:buNone/>
            </a:pPr>
            <a:r>
              <a:rPr lang="en-US" sz="1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 Portfolio company intros (5-10 pilots)
</a:t>
            </a:r>
            <a:pPr indent="0" marL="0">
              <a:buNone/>
            </a:pPr>
            <a:r>
              <a:rPr lang="en-US" sz="1600" b="1" dirty="0">
                <a:solidFill>
                  <a:srgbClr val="00D4FF"/>
                </a:solidFill>
              </a:rPr>
              <a:t>MONTH 3-4: </a:t>
            </a:r>
            <a:pPr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Talent Network
</a:t>
            </a:r>
            <a:pPr indent="0" marL="0">
              <a:buNone/>
            </a:pPr>
            <a:r>
              <a:rPr lang="en-US" sz="1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 Research assistant via Lilypad
</a:t>
            </a:r>
            <a:pPr indent="0" marL="0">
              <a:buNone/>
            </a:pPr>
            <a:r>
              <a:rPr lang="en-US" sz="1600" b="1" dirty="0">
                <a:solidFill>
                  <a:srgbClr val="00D4FF"/>
                </a:solidFill>
              </a:rPr>
              <a:t>MONTH 6-9: </a:t>
            </a:r>
            <a:pPr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CMD School Beta
</a:t>
            </a:r>
            <a:pPr indent="0" marL="0">
              <a:buNone/>
            </a:pPr>
            <a:r>
              <a:rPr lang="en-US" sz="1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 Launch to Founder Academy first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7200" y="548640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I've proven I can sprint alone.</a:t>
            </a:r>
            <a:endParaRPr lang="en-US" sz="1800" dirty="0"/>
          </a:p>
          <a:p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Now I need partners who help me scale.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C:\Users\Gaming\_RUNE_HQ\BLACKBIRD\website_v2\assets\VERTEX NANO BANANA PRO (4)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6400800" y="1371600"/>
            <a:ext cx="5303520" cy="4572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Joel Parkinson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457200" y="914400"/>
            <a:ext cx="54864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Founder &amp; AI Researcher | Adelaide, SA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457200" y="1645920"/>
            <a:ext cx="5486400" cy="1645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6B4C9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Background: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Non-technical, learned AI orchestration in 4 weeks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ADHD brain = pattern recognition advantage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Solo sprint: Concept to validation (Nov 18 - Dec 15)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457200" y="3474720"/>
            <a:ext cx="54864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10B98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Unfair Advantage:
</a:t>
            </a:r>
            <a:pPr indent="0" marL="0">
              <a:buNone/>
            </a:pPr>
            <a:r>
              <a:rPr lang="en-US" sz="1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Living proof democratization works.
</a:t>
            </a:r>
            <a:pPr indent="0" marL="0">
              <a:buNone/>
            </a:pPr>
            <a:r>
              <a:rPr lang="en-US" sz="16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If I can do this, we can teach anyone.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457200" y="4846320"/>
            <a:ext cx="54864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0D4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Hires (with Blackbird's help):
</a:t>
            </a:r>
            <a:pPr indent="0" marL="0">
              <a:buNone/>
            </a:pPr>
            <a:r>
              <a:rPr lang="en-US" sz="1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Month 3: Research assistant (Lilypad)
</a:t>
            </a:r>
            <a:pPr indent="0" marL="0">
              <a:buNone/>
            </a:pPr>
            <a:r>
              <a:rPr lang="en-US" sz="1400" dirty="0">
                <a:solidFill>
                  <a:srgbClr val="A0A0B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 Month 6: Technical co-founder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A0A0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C:\Users\Gaming\_RUNE_HQ\BLACKBIRD\website_v2\assets\VERTEX NANO BANANA PRO (4)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A0A0A">
              <a:alpha val="6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457200" y="274320"/>
            <a:ext cx="11277295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4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Three Monetization Paths</a:t>
            </a:r>
            <a:endParaRPr lang="en-US" sz="4000" dirty="0"/>
          </a:p>
        </p:txBody>
      </p:sp>
      <p:sp>
        <p:nvSpPr>
          <p:cNvPr id="5" name="Text 2"/>
          <p:cNvSpPr/>
          <p:nvPr/>
        </p:nvSpPr>
        <p:spPr>
          <a:xfrm>
            <a:off x="457200" y="1371600"/>
            <a:ext cx="36576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0D4FF"/>
                </a:solidFill>
              </a:rPr>
              <a:t>1. Research Consulting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</a:rPr>
              <a:t> (Immediate)
</a:t>
            </a:r>
            <a:pPr indent="0" marL="0">
              <a:buNone/>
            </a:pPr>
            <a:r>
              <a:rPr lang="en-US" sz="2000" dirty="0">
                <a:solidFill>
                  <a:srgbClr val="FFFFFF"/>
                </a:solidFill>
              </a:rPr>
              <a:t>$10K-50K per engagement
</a:t>
            </a:r>
            <a:pPr indent="0" marL="0">
              <a:buNone/>
            </a:pPr>
            <a:r>
              <a:rPr lang="en-US" sz="1400" dirty="0">
                <a:solidFill>
                  <a:srgbClr val="A0A0B0"/>
                </a:solidFill>
              </a:rPr>
              <a:t>Target: 10-15 clients Month 1-3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4297680" y="1371600"/>
            <a:ext cx="36576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10B981"/>
                </a:solidFill>
              </a:rPr>
              <a:t>2. CMD School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</a:rPr>
              <a:t> (6 months)
</a:t>
            </a:r>
            <a:pPr indent="0" marL="0">
              <a:buNone/>
            </a:pPr>
            <a:r>
              <a:rPr lang="en-US" sz="2000" dirty="0">
                <a:solidFill>
                  <a:srgbClr val="FFFFFF"/>
                </a:solidFill>
              </a:rPr>
              <a:t>AI orchestration education at scale
</a:t>
            </a:r>
            <a:pPr indent="0" marL="0">
              <a:buNone/>
            </a:pPr>
            <a:r>
              <a:rPr lang="en-US" sz="1400" dirty="0">
                <a:solidFill>
                  <a:srgbClr val="A0A0B0"/>
                </a:solidFill>
              </a:rPr>
              <a:t>Free tier → Paid premium ($9-49/mo)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8138160" y="1371600"/>
            <a:ext cx="36576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6B4C9A"/>
                </a:solidFill>
              </a:rPr>
              <a:t>3. IP Licensing</a:t>
            </a:r>
            <a:pPr indent="0" marL="0">
              <a:buNone/>
            </a:pPr>
            <a:r>
              <a:rPr lang="en-US" sz="1800" dirty="0">
                <a:solidFill>
                  <a:srgbClr val="A0A0B0"/>
                </a:solidFill>
              </a:rPr>
              <a:t> (12 months)
</a:t>
            </a:r>
            <a:pPr indent="0" marL="0">
              <a:buNone/>
            </a:pPr>
            <a:r>
              <a:rPr lang="en-US" sz="2000" dirty="0">
                <a:solidFill>
                  <a:srgbClr val="FFFFFF"/>
                </a:solidFill>
              </a:rPr>
              <a:t>SEED-ANT-PRISM to enterprises
</a:t>
            </a:r>
            <a:pPr indent="0" marL="0">
              <a:buNone/>
            </a:pPr>
            <a:r>
              <a:rPr lang="en-US" sz="1400" dirty="0">
                <a:solidFill>
                  <a:srgbClr val="A0A0B0"/>
                </a:solidFill>
              </a:rPr>
              <a:t>$500K+ ARR potential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457200" y="5029200"/>
            <a:ext cx="11277295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 paths validate the thesis:</a:t>
            </a:r>
            <a:endParaRPr lang="en-US" sz="2000" dirty="0"/>
          </a:p>
          <a:p>
            <a:pPr algn="ctr" indent="0" marL="0">
              <a:buNone/>
            </a:pPr>
            <a:r>
              <a:rPr lang="en-US" sz="2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memory needs biological patterns,</a:t>
            </a:r>
            <a:endParaRPr lang="en-US" sz="2000" dirty="0"/>
          </a:p>
          <a:p>
            <a:pPr algn="ctr" indent="0" marL="0">
              <a:buNone/>
            </a:pPr>
            <a:r>
              <a:rPr lang="en-US" sz="2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and this knowledge should be democratized.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RUNE DIGITAL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RUNE DIGITAL - Project 848</dc:title>
  <dc:subject>Pheromone-Inspired AI Memory Protocols</dc:subject>
  <dc:creator>Joel Parkinson</dc:creator>
  <cp:lastModifiedBy>Joel Parkinson</cp:lastModifiedBy>
  <cp:revision>1</cp:revision>
  <dcterms:created xsi:type="dcterms:W3CDTF">2025-12-15T06:25:36Z</dcterms:created>
  <dcterms:modified xsi:type="dcterms:W3CDTF">2025-12-15T06:25:36Z</dcterms:modified>
</cp:coreProperties>
</file>